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4" r:id="rId1"/>
  </p:sldMasterIdLst>
  <p:sldIdLst>
    <p:sldId id="299" r:id="rId2"/>
    <p:sldId id="300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6" y="-5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</p:spPr>
        <p:txBody>
          <a:bodyPr anchor="b"/>
          <a:lstStyle>
            <a:lvl1pPr lvl="0">
              <a:defRPr sz="2000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 txBox="1">
            <a:spLocks noGrp="1"/>
          </p:cNvSpPr>
          <p:nvPr>
            <p:ph type="body" idx="1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 txBox="1"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</p:spPr>
        <p:txBody>
          <a:bodyPr/>
          <a:lstStyle>
            <a:lvl1pPr marL="0" lvl="0" indent="0">
              <a:buNone/>
              <a:defRPr sz="1400"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 txBox="1"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5 Marcador de pie de página"/>
          <p:cNvSpPr txBox="1"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3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6 Marcador de número de diapositiva"/>
          <p:cNvSpPr txBox="1">
            <a:spLocks noGrp="1"/>
          </p:cNvSpPr>
          <p:nvPr>
            <p:ph type="sldNum" sz="quarter" idx="12"/>
          </p:nvPr>
        </p:nvSpPr>
        <p:spPr>
          <a:xfrm>
            <a:off x="8590664" y="6041362"/>
            <a:ext cx="683338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fld id="{8B38DBA3-52F9-4AF4-A6A4-FA4D7DB2F99C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</p:spPr>
        <p:txBody>
          <a:bodyPr anchor="ctr"/>
          <a:lstStyle>
            <a:lvl1pPr lvl="0" algn="l">
              <a:defRPr sz="4400" b="0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 txBox="1"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5" cy="381000"/>
          </a:xfrm>
          <a:prstGeom prst="rect">
            <a:avLst/>
          </a:prstGeom>
          <a:noFill/>
        </p:spPr>
        <p:txBody>
          <a:bodyPr anchor="ctr"/>
          <a:lstStyle>
            <a:lvl1pPr marL="0" lvl="0" indent="0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texto"/>
          <p:cNvSpPr txBox="1">
            <a:spLocks noGrp="1"/>
          </p:cNvSpPr>
          <p:nvPr>
            <p:ph type="body" idx="1"/>
          </p:nvPr>
        </p:nvSpPr>
        <p:spPr>
          <a:xfrm>
            <a:off x="677335" y="4470400"/>
            <a:ext cx="8596669" cy="1570962"/>
          </a:xfrm>
          <a:prstGeom prst="rect">
            <a:avLst/>
          </a:prstGeom>
          <a:noFill/>
        </p:spPr>
        <p:txBody>
          <a:bodyPr anchor="ctr"/>
          <a:lstStyle>
            <a:lvl1pPr marL="0" lv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 txBox="1"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5 Marcador de pie de página"/>
          <p:cNvSpPr txBox="1"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3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6 Marcador de número de diapositiva"/>
          <p:cNvSpPr txBox="1">
            <a:spLocks noGrp="1"/>
          </p:cNvSpPr>
          <p:nvPr>
            <p:ph type="sldNum" sz="quarter" idx="12"/>
          </p:nvPr>
        </p:nvSpPr>
        <p:spPr>
          <a:xfrm>
            <a:off x="8590664" y="6041362"/>
            <a:ext cx="683338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fld id="{8B38DBA3-52F9-4AF4-A6A4-FA4D7DB2F99C}" type="slidenum">
              <a:t>‹Nº›</a:t>
            </a:fld>
            <a:endParaRPr/>
          </a:p>
        </p:txBody>
      </p:sp>
      <p:sp>
        <p:nvSpPr>
          <p:cNvPr id="8" name="7 CuadroTexto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</p:spPr>
        <p:txBody>
          <a:bodyPr lIns="91440" tIns="45720" rIns="91440" bIns="45720" anchor="ctr"/>
          <a:lstStyle>
            <a:lvl1pPr lvl="0">
              <a:defRPr/>
            </a:lvl1pPr>
          </a:lstStyle>
          <a:p>
            <a:pPr lvl="0"/>
            <a:r>
              <a:rPr sz="8000" baseline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8893012" y="2886556"/>
            <a:ext cx="609600" cy="584776"/>
          </a:xfrm>
          <a:prstGeom prst="rect">
            <a:avLst/>
          </a:prstGeom>
          <a:noFill/>
        </p:spPr>
        <p:txBody>
          <a:bodyPr lIns="91440" tIns="45720" rIns="91440" bIns="45720" anchor="ctr"/>
          <a:lstStyle>
            <a:lvl1pPr lvl="0">
              <a:defRPr/>
            </a:lvl1pPr>
          </a:lstStyle>
          <a:p>
            <a:pPr lvl="0"/>
            <a:r>
              <a:rPr sz="8000" baseline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 txBox="1">
            <a:spLocks noGrp="1"/>
          </p:cNvSpPr>
          <p:nvPr>
            <p:ph type="body" idx="1"/>
          </p:nvPr>
        </p:nvSpPr>
        <p:spPr>
          <a:xfrm>
            <a:off x="675745" y="2160983"/>
            <a:ext cx="4185624" cy="576262"/>
          </a:xfrm>
          <a:prstGeom prst="rect">
            <a:avLst/>
          </a:prstGeom>
          <a:noFill/>
        </p:spPr>
        <p:txBody>
          <a:bodyPr anchor="b"/>
          <a:lstStyle>
            <a:lvl1pPr marL="0" lvl="0" indent="0">
              <a:buNone/>
              <a:defRPr sz="2400" b="0"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texto"/>
          <p:cNvSpPr txBox="1">
            <a:spLocks noGrp="1"/>
          </p:cNvSpPr>
          <p:nvPr>
            <p:ph type="body" sz="half" idx="2"/>
          </p:nvPr>
        </p:nvSpPr>
        <p:spPr>
          <a:xfrm>
            <a:off x="675745" y="2737245"/>
            <a:ext cx="4185624" cy="3304117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 txBox="1"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2"/>
          </a:xfrm>
          <a:prstGeom prst="rect">
            <a:avLst/>
          </a:prstGeom>
          <a:noFill/>
        </p:spPr>
        <p:txBody>
          <a:bodyPr anchor="b"/>
          <a:lstStyle>
            <a:lvl1pPr marL="0" lvl="0" indent="0">
              <a:buNone/>
              <a:defRPr sz="2400" b="0"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texto"/>
          <p:cNvSpPr txBox="1">
            <a:spLocks noGrp="1"/>
          </p:cNvSpPr>
          <p:nvPr>
            <p:ph type="body" sz="quarter" idx="4"/>
          </p:nvPr>
        </p:nvSpPr>
        <p:spPr>
          <a:xfrm>
            <a:off x="5088384" y="2737245"/>
            <a:ext cx="4185618" cy="3304117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 txBox="1"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8" name="7 Marcador de pie de página"/>
          <p:cNvSpPr txBox="1"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3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9" name="8 Marcador de número de diapositiva"/>
          <p:cNvSpPr txBox="1">
            <a:spLocks noGrp="1"/>
          </p:cNvSpPr>
          <p:nvPr>
            <p:ph type="sldNum" sz="quarter" idx="12"/>
          </p:nvPr>
        </p:nvSpPr>
        <p:spPr>
          <a:xfrm>
            <a:off x="8590664" y="6041362"/>
            <a:ext cx="683338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fld id="{8B38DBA3-52F9-4AF4-A6A4-FA4D7DB2F99C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 txBox="1"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4 Marcador de pie de página"/>
          <p:cNvSpPr txBox="1"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3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5 Marcador de número de diapositiva"/>
          <p:cNvSpPr txBox="1">
            <a:spLocks noGrp="1"/>
          </p:cNvSpPr>
          <p:nvPr>
            <p:ph type="sldNum" sz="quarter" idx="12"/>
          </p:nvPr>
        </p:nvSpPr>
        <p:spPr>
          <a:xfrm>
            <a:off x="8590664" y="6041362"/>
            <a:ext cx="683338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fld id="{8B38DBA3-52F9-4AF4-A6A4-FA4D7DB2F99C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/>
          </p:nvPr>
        </p:nvSpPr>
        <p:spPr>
          <a:xfrm>
            <a:off x="677335" y="609600"/>
            <a:ext cx="8596669" cy="3403600"/>
          </a:xfrm>
          <a:prstGeom prst="rect">
            <a:avLst/>
          </a:prstGeom>
          <a:noFill/>
        </p:spPr>
        <p:txBody>
          <a:bodyPr anchor="ctr"/>
          <a:lstStyle>
            <a:lvl1pPr lvl="0" algn="l">
              <a:defRPr sz="4400" b="0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 txBox="1">
            <a:spLocks noGrp="1"/>
          </p:cNvSpPr>
          <p:nvPr>
            <p:ph type="body" idx="1"/>
          </p:nvPr>
        </p:nvSpPr>
        <p:spPr>
          <a:xfrm>
            <a:off x="677335" y="4470400"/>
            <a:ext cx="8596669" cy="1570962"/>
          </a:xfrm>
          <a:prstGeom prst="rect">
            <a:avLst/>
          </a:prstGeom>
          <a:noFill/>
        </p:spPr>
        <p:txBody>
          <a:bodyPr anchor="ctr"/>
          <a:lstStyle>
            <a:lvl1pPr marL="0" lv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 txBox="1"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4 Marcador de pie de página"/>
          <p:cNvSpPr txBox="1"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3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5 Marcador de número de diapositiva"/>
          <p:cNvSpPr txBox="1">
            <a:spLocks noGrp="1"/>
          </p:cNvSpPr>
          <p:nvPr>
            <p:ph type="sldNum" sz="quarter" idx="12"/>
          </p:nvPr>
        </p:nvSpPr>
        <p:spPr>
          <a:xfrm>
            <a:off x="8590664" y="6041362"/>
            <a:ext cx="683338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fld id="{8B38DBA3-52F9-4AF4-A6A4-FA4D7DB2F99C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 txBox="1">
            <a:spLocks noGrp="1"/>
          </p:cNvSpPr>
          <p:nvPr>
            <p:ph type="body" sz="half" idx="1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 txBox="1">
            <a:spLocks noGrp="1"/>
          </p:cNvSpPr>
          <p:nvPr>
            <p:ph type="body" sz="half" idx="2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 txBox="1"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5 Marcador de pie de página"/>
          <p:cNvSpPr txBox="1"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3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6 Marcador de número de diapositiva"/>
          <p:cNvSpPr txBox="1">
            <a:spLocks noGrp="1"/>
          </p:cNvSpPr>
          <p:nvPr>
            <p:ph type="sldNum" sz="quarter" idx="12"/>
          </p:nvPr>
        </p:nvSpPr>
        <p:spPr>
          <a:xfrm>
            <a:off x="8590664" y="6041362"/>
            <a:ext cx="683338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fld id="{8B38DBA3-52F9-4AF4-A6A4-FA4D7DB2F99C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/>
          </p:nvPr>
        </p:nvSpPr>
        <p:spPr>
          <a:xfrm>
            <a:off x="677334" y="4800600"/>
            <a:ext cx="8596668" cy="566738"/>
          </a:xfrm>
          <a:prstGeom prst="rect">
            <a:avLst/>
          </a:prstGeom>
          <a:noFill/>
        </p:spPr>
        <p:txBody>
          <a:bodyPr anchor="b"/>
          <a:lstStyle>
            <a:lvl1pPr lvl="0" algn="l">
              <a:defRPr sz="2400" b="0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 txBox="1">
            <a:spLocks noGrp="1"/>
          </p:cNvSpPr>
          <p:nvPr>
            <p:ph idx="1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</p:spPr>
        <p:txBody>
          <a:bodyPr anchor="t"/>
          <a:lstStyle>
            <a:lvl1pPr marL="0" lvl="0" indent="0" algn="ctr">
              <a:buNone/>
              <a:defRPr sz="1600"/>
            </a:lvl1pPr>
          </a:lstStyle>
          <a:p>
            <a:pPr lvl="0"/>
            <a:r>
              <a:rPr lang="es-ES"/>
              <a:t>Haga clic en el icono para agregar una imagen</a:t>
            </a:r>
          </a:p>
        </p:txBody>
      </p:sp>
      <p:sp>
        <p:nvSpPr>
          <p:cNvPr id="4" name="3 Marcador de texto"/>
          <p:cNvSpPr txBox="1">
            <a:spLocks noGrp="1"/>
          </p:cNvSpPr>
          <p:nvPr>
            <p:ph type="body" sz="half" idx="2"/>
          </p:nvPr>
        </p:nvSpPr>
        <p:spPr>
          <a:xfrm>
            <a:off x="677334" y="5367338"/>
            <a:ext cx="8596668" cy="674024"/>
          </a:xfrm>
          <a:prstGeom prst="rect">
            <a:avLst/>
          </a:prstGeom>
          <a:noFill/>
        </p:spPr>
        <p:txBody>
          <a:bodyPr/>
          <a:lstStyle>
            <a:lvl1pPr marL="0" lvl="0" indent="0">
              <a:buNone/>
              <a:defRPr sz="1200"/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 txBox="1"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5 Marcador de pie de página"/>
          <p:cNvSpPr txBox="1"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3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6 Marcador de número de diapositiva"/>
          <p:cNvSpPr txBox="1">
            <a:spLocks noGrp="1"/>
          </p:cNvSpPr>
          <p:nvPr>
            <p:ph type="sldNum" sz="quarter" idx="12"/>
          </p:nvPr>
        </p:nvSpPr>
        <p:spPr>
          <a:xfrm>
            <a:off x="8590664" y="6041362"/>
            <a:ext cx="683338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fld id="{8B38DBA3-52F9-4AF4-A6A4-FA4D7DB2F99C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</p:spPr>
        <p:txBody>
          <a:bodyPr anchor="ctr"/>
          <a:lstStyle>
            <a:lvl1pPr lvl="0" algn="l">
              <a:defRPr sz="4400" b="0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 txBox="1"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70" cy="514248"/>
          </a:xfrm>
          <a:prstGeom prst="rect">
            <a:avLst/>
          </a:prstGeom>
          <a:noFill/>
        </p:spPr>
        <p:txBody>
          <a:bodyPr anchor="b"/>
          <a:lstStyle>
            <a:lvl1pPr marL="0" lv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texto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9" cy="1513914"/>
          </a:xfrm>
          <a:prstGeom prst="rect">
            <a:avLst/>
          </a:prstGeom>
          <a:noFill/>
        </p:spPr>
        <p:txBody>
          <a:bodyPr anchor="t"/>
          <a:lstStyle>
            <a:lvl1pPr marL="0" lv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 txBox="1"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5 Marcador de pie de página"/>
          <p:cNvSpPr txBox="1"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3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6 Marcador de número de diapositiva"/>
          <p:cNvSpPr txBox="1">
            <a:spLocks noGrp="1"/>
          </p:cNvSpPr>
          <p:nvPr>
            <p:ph type="sldNum" sz="quarter" idx="12"/>
          </p:nvPr>
        </p:nvSpPr>
        <p:spPr>
          <a:xfrm>
            <a:off x="8590664" y="6041362"/>
            <a:ext cx="683338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fld id="{8B38DBA3-52F9-4AF4-A6A4-FA4D7DB2F99C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</p:spPr>
        <p:txBody>
          <a:bodyPr anchor="ctr"/>
          <a:lstStyle>
            <a:lvl1pPr lvl="0" algn="l">
              <a:defRPr sz="4400" b="0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 txBox="1"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70" cy="514248"/>
          </a:xfrm>
          <a:prstGeom prst="rect">
            <a:avLst/>
          </a:prstGeom>
          <a:noFill/>
        </p:spPr>
        <p:txBody>
          <a:bodyPr anchor="b"/>
          <a:lstStyle>
            <a:lvl1pPr marL="0" lv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texto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9" cy="1513914"/>
          </a:xfrm>
          <a:prstGeom prst="rect">
            <a:avLst/>
          </a:prstGeom>
          <a:noFill/>
        </p:spPr>
        <p:txBody>
          <a:bodyPr anchor="t"/>
          <a:lstStyle>
            <a:lvl1pPr marL="0" lv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 txBox="1"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5 Marcador de pie de página"/>
          <p:cNvSpPr txBox="1"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3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7" name="6 Marcador de número de diapositiva"/>
          <p:cNvSpPr txBox="1">
            <a:spLocks noGrp="1"/>
          </p:cNvSpPr>
          <p:nvPr>
            <p:ph type="sldNum" sz="quarter" idx="12"/>
          </p:nvPr>
        </p:nvSpPr>
        <p:spPr>
          <a:xfrm>
            <a:off x="8590664" y="6041362"/>
            <a:ext cx="683338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fld id="{8B38DBA3-52F9-4AF4-A6A4-FA4D7DB2F99C}" type="slidenum">
              <a:t>‹Nº›</a:t>
            </a:fld>
            <a:endParaRPr/>
          </a:p>
        </p:txBody>
      </p:sp>
      <p:sp>
        <p:nvSpPr>
          <p:cNvPr id="8" name="7 CuadroTexto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</p:spPr>
        <p:txBody>
          <a:bodyPr lIns="91440" tIns="45720" rIns="91440" bIns="45720" anchor="ctr"/>
          <a:lstStyle>
            <a:lvl1pPr lvl="0">
              <a:defRPr/>
            </a:lvl1pPr>
          </a:lstStyle>
          <a:p>
            <a:pPr lvl="0"/>
            <a:r>
              <a:rPr sz="8000" baseline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8893012" y="2886556"/>
            <a:ext cx="609600" cy="584776"/>
          </a:xfrm>
          <a:prstGeom prst="rect">
            <a:avLst/>
          </a:prstGeom>
          <a:noFill/>
        </p:spPr>
        <p:txBody>
          <a:bodyPr lIns="91440" tIns="45720" rIns="91440" bIns="45720" anchor="ctr"/>
          <a:lstStyle>
            <a:lvl1pPr lvl="0">
              <a:defRPr/>
            </a:lvl1pPr>
          </a:lstStyle>
          <a:p>
            <a:pPr lvl="0"/>
            <a:r>
              <a:rPr sz="8000" baseline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/>
          </p:nvPr>
        </p:nvSpPr>
        <p:spPr>
          <a:xfrm>
            <a:off x="677335" y="2700867"/>
            <a:ext cx="8596669" cy="1826581"/>
          </a:xfrm>
          <a:prstGeom prst="rect">
            <a:avLst/>
          </a:prstGeom>
          <a:noFill/>
        </p:spPr>
        <p:txBody>
          <a:bodyPr anchor="b"/>
          <a:lstStyle>
            <a:lvl1pPr lvl="0" algn="l">
              <a:defRPr sz="4000" b="0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9" cy="860400"/>
          </a:xfrm>
          <a:prstGeom prst="rect">
            <a:avLst/>
          </a:prstGeom>
          <a:noFill/>
        </p:spPr>
        <p:txBody>
          <a:bodyPr anchor="t"/>
          <a:lstStyle>
            <a:lvl1pPr marL="0" lv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 txBox="1"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4 Marcador de pie de página"/>
          <p:cNvSpPr txBox="1"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3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5 Marcador de número de diapositiva"/>
          <p:cNvSpPr txBox="1">
            <a:spLocks noGrp="1"/>
          </p:cNvSpPr>
          <p:nvPr>
            <p:ph type="sldNum" sz="quarter" idx="12"/>
          </p:nvPr>
        </p:nvSpPr>
        <p:spPr>
          <a:xfrm>
            <a:off x="8590664" y="6041362"/>
            <a:ext cx="683338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fld id="{8B38DBA3-52F9-4AF4-A6A4-FA4D7DB2F99C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 txBox="1"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3" name="2 Marcador de pie de página"/>
          <p:cNvSpPr txBox="1"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3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3 Marcador de número de diapositiva"/>
          <p:cNvSpPr txBox="1">
            <a:spLocks noGrp="1"/>
          </p:cNvSpPr>
          <p:nvPr>
            <p:ph type="sldNum" sz="quarter" idx="12"/>
          </p:nvPr>
        </p:nvSpPr>
        <p:spPr>
          <a:xfrm>
            <a:off x="8590664" y="6041362"/>
            <a:ext cx="683338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fld id="{8B38DBA3-52F9-4AF4-A6A4-FA4D7DB2F99C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/>
          </p:nvPr>
        </p:nvSpPr>
        <p:spPr>
          <a:xfrm>
            <a:off x="677335" y="1931988"/>
            <a:ext cx="8596669" cy="2595460"/>
          </a:xfrm>
          <a:prstGeom prst="rect">
            <a:avLst/>
          </a:prstGeom>
          <a:noFill/>
        </p:spPr>
        <p:txBody>
          <a:bodyPr anchor="b"/>
          <a:lstStyle>
            <a:lvl1pPr lvl="0" algn="l">
              <a:defRPr sz="4400" b="0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9" cy="1513914"/>
          </a:xfrm>
          <a:prstGeom prst="rect">
            <a:avLst/>
          </a:prstGeom>
          <a:noFill/>
        </p:spPr>
        <p:txBody>
          <a:bodyPr anchor="t"/>
          <a:lstStyle>
            <a:lvl1pPr marL="0" lv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 txBox="1"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4 Marcador de pie de página"/>
          <p:cNvSpPr txBox="1"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3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5 Marcador de número de diapositiva"/>
          <p:cNvSpPr txBox="1">
            <a:spLocks noGrp="1"/>
          </p:cNvSpPr>
          <p:nvPr>
            <p:ph type="sldNum" sz="quarter" idx="12"/>
          </p:nvPr>
        </p:nvSpPr>
        <p:spPr>
          <a:xfrm>
            <a:off x="8590664" y="6041362"/>
            <a:ext cx="683338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fld id="{8B38DBA3-52F9-4AF4-A6A4-FA4D7DB2F99C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</p:spPr>
        <p:txBody>
          <a:bodyPr/>
          <a:lstStyle>
            <a:lvl1pPr lvl="0">
              <a:defRPr sz="3600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 txBox="1"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4 Marcador de pie de página"/>
          <p:cNvSpPr txBox="1"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3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5 Marcador de número de diapositiva"/>
          <p:cNvSpPr txBox="1">
            <a:spLocks noGrp="1"/>
          </p:cNvSpPr>
          <p:nvPr>
            <p:ph type="sldNum" sz="quarter" idx="12"/>
          </p:nvPr>
        </p:nvSpPr>
        <p:spPr>
          <a:xfrm>
            <a:off x="8590664" y="6041362"/>
            <a:ext cx="683338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fld id="{8B38DBA3-52F9-4AF4-A6A4-FA4D7DB2F99C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/>
          </p:nvPr>
        </p:nvSpPr>
        <p:spPr>
          <a:xfrm>
            <a:off x="7967674" y="609599"/>
            <a:ext cx="1304742" cy="5251451"/>
          </a:xfrm>
          <a:prstGeom prst="rect">
            <a:avLst/>
          </a:prstGeom>
          <a:noFill/>
        </p:spPr>
        <p:txBody>
          <a:bodyPr anchor="ctr"/>
          <a:lstStyle>
            <a:lvl1pPr lvl="0"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 txBox="1">
            <a:spLocks noGrp="1"/>
          </p:cNvSpPr>
          <p:nvPr>
            <p:ph type="body" idx="1"/>
          </p:nvPr>
        </p:nvSpPr>
        <p:spPr>
          <a:xfrm>
            <a:off x="677335" y="609600"/>
            <a:ext cx="7060151" cy="5251450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 txBox="1"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4 Marcador de pie de página"/>
          <p:cNvSpPr txBox="1"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3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6" name="5 Marcador de número de diapositiva"/>
          <p:cNvSpPr txBox="1">
            <a:spLocks noGrp="1"/>
          </p:cNvSpPr>
          <p:nvPr>
            <p:ph type="sldNum" sz="quarter" idx="12"/>
          </p:nvPr>
        </p:nvSpPr>
        <p:spPr>
          <a:xfrm>
            <a:off x="8590664" y="6041362"/>
            <a:ext cx="683338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fld id="{8B38DBA3-52F9-4AF4-A6A4-FA4D7DB2F99C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3" name="2 Conector recto"/>
            <p:cNvSpPr/>
            <p:nvPr/>
          </p:nvSpPr>
          <p:spPr>
            <a:xfrm>
              <a:off x="9371012" y="0"/>
              <a:ext cx="1219200" cy="6858000"/>
            </a:xfrm>
            <a:prstGeom prst="line">
              <a:avLst/>
            </a:prstGeom>
            <a:noFill/>
            <a:ln w="9525">
              <a:solidFill>
                <a:schemeClr val="bg1">
                  <a:lumMod val="75000"/>
                </a:schemeClr>
              </a:solidFill>
            </a:ln>
          </p:spPr>
          <p:txBody>
            <a:bodyPr/>
            <a:lstStyle>
              <a:lvl1pPr lvl="0">
                <a:defRPr/>
              </a:lvl1pPr>
            </a:lstStyle>
            <a:p>
              <a:endParaRPr/>
            </a:p>
          </p:txBody>
        </p:sp>
        <p:sp>
          <p:nvSpPr>
            <p:cNvPr id="4" name="3 Conector recto"/>
            <p:cNvSpPr/>
            <p:nvPr/>
          </p:nvSpPr>
          <p:spPr>
            <a:xfrm flipH="1">
              <a:off x="7425267" y="3681413"/>
              <a:ext cx="4763559" cy="3176587"/>
            </a:xfrm>
            <a:prstGeom prst="line">
              <a:avLst/>
            </a:prstGeom>
            <a:noFill/>
            <a:ln w="9525">
              <a:solidFill>
                <a:schemeClr val="bg1">
                  <a:lumMod val="85000"/>
                </a:schemeClr>
              </a:solidFill>
            </a:ln>
          </p:spPr>
          <p:txBody>
            <a:bodyPr/>
            <a:lstStyle>
              <a:lvl1pPr lvl="0">
                <a:defRPr/>
              </a:lvl1pPr>
            </a:lstStyle>
            <a:p>
              <a:endParaRPr/>
            </a:p>
          </p:txBody>
        </p:sp>
        <p:sp>
          <p:nvSpPr>
            <p:cNvPr id="5" name="4 Forma libre"/>
            <p:cNvSpPr/>
            <p:nvPr/>
          </p:nvSpPr>
          <p:spPr>
            <a:xfrm>
              <a:off x="9181476" y="-8467"/>
              <a:ext cx="3007350" cy="6866467"/>
            </a:xfrm>
            <a:custGeom>
              <a:avLst/>
              <a:gdLst/>
              <a:ahLst/>
              <a:cxnLst/>
              <a:rect l="0" t="0" r="0" b="0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/>
            <a:lstStyle>
              <a:lvl1pPr lvl="0">
                <a:defRPr/>
              </a:lvl1pPr>
            </a:lstStyle>
            <a:p>
              <a:endParaRPr/>
            </a:p>
          </p:txBody>
        </p:sp>
        <p:sp>
          <p:nvSpPr>
            <p:cNvPr id="6" name="5 Forma libre"/>
            <p:cNvSpPr/>
            <p:nvPr/>
          </p:nvSpPr>
          <p:spPr>
            <a:xfrm>
              <a:off x="9603442" y="-8467"/>
              <a:ext cx="2588560" cy="6866467"/>
            </a:xfrm>
            <a:custGeom>
              <a:avLst/>
              <a:gdLst/>
              <a:ahLst/>
              <a:cxnLst/>
              <a:rect l="0" t="0" r="0" b="0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/>
            <a:lstStyle>
              <a:lvl1pPr lvl="0">
                <a:defRPr/>
              </a:lvl1pPr>
            </a:lstStyle>
            <a:p>
              <a:endParaRPr/>
            </a:p>
          </p:txBody>
        </p:sp>
        <p:sp>
          <p:nvSpPr>
            <p:cNvPr id="7" name="6 Triángulo isósceles"/>
            <p:cNvSpPr/>
            <p:nvPr/>
          </p:nvSpPr>
          <p:spPr>
            <a:xfrm>
              <a:off x="8932334" y="3048000"/>
              <a:ext cx="3259666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</p:spPr>
          <p:txBody>
            <a:bodyPr/>
            <a:lstStyle>
              <a:lvl1pPr lvl="0">
                <a:defRPr/>
              </a:lvl1pPr>
            </a:lstStyle>
            <a:p>
              <a:endParaRPr/>
            </a:p>
          </p:txBody>
        </p:sp>
        <p:sp>
          <p:nvSpPr>
            <p:cNvPr id="8" name="7 Forma libre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0" t="0" r="0" b="0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</p:spPr>
          <p:txBody>
            <a:bodyPr/>
            <a:lstStyle>
              <a:lvl1pPr lvl="0">
                <a:defRPr/>
              </a:lvl1pPr>
            </a:lstStyle>
            <a:p>
              <a:endParaRPr/>
            </a:p>
          </p:txBody>
        </p:sp>
        <p:sp>
          <p:nvSpPr>
            <p:cNvPr id="9" name="8 Forma libre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0" t="0" r="0" b="0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  <p:txBody>
            <a:bodyPr/>
            <a:lstStyle>
              <a:lvl1pPr lvl="0">
                <a:defRPr/>
              </a:lvl1pPr>
            </a:lstStyle>
            <a:p>
              <a:endParaRPr/>
            </a:p>
          </p:txBody>
        </p:sp>
        <p:sp>
          <p:nvSpPr>
            <p:cNvPr id="10" name="9 Forma libre"/>
            <p:cNvSpPr/>
            <p:nvPr/>
          </p:nvSpPr>
          <p:spPr>
            <a:xfrm>
              <a:off x="10939000" y="-8467"/>
              <a:ext cx="1249824" cy="6866467"/>
            </a:xfrm>
            <a:custGeom>
              <a:avLst/>
              <a:gdLst/>
              <a:ahLst/>
              <a:cxnLst/>
              <a:rect l="0" t="0" r="0" b="0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</p:spPr>
          <p:txBody>
            <a:bodyPr/>
            <a:lstStyle>
              <a:lvl1pPr lvl="0">
                <a:defRPr/>
              </a:lvl1pPr>
            </a:lstStyle>
            <a:p>
              <a:endParaRPr/>
            </a:p>
          </p:txBody>
        </p:sp>
        <p:sp>
          <p:nvSpPr>
            <p:cNvPr id="11" name="10 Triángulo isósceles"/>
            <p:cNvSpPr/>
            <p:nvPr/>
          </p:nvSpPr>
          <p:spPr>
            <a:xfrm>
              <a:off x="10371666" y="3589867"/>
              <a:ext cx="1817160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/>
            <a:lstStyle>
              <a:lvl1pPr lvl="0">
                <a:defRPr/>
              </a:lvl1pPr>
            </a:lstStyle>
            <a:p>
              <a:endParaRPr/>
            </a:p>
          </p:txBody>
        </p:sp>
        <p:sp>
          <p:nvSpPr>
            <p:cNvPr id="12" name="11 Triángulo isósceles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</p:spPr>
          <p:txBody>
            <a:bodyPr/>
            <a:lstStyle>
              <a:lvl1pPr lvl="0">
                <a:defRPr/>
              </a:lvl1pPr>
            </a:lstStyle>
            <a:p>
              <a:endParaRPr/>
            </a:p>
          </p:txBody>
        </p:sp>
      </p:grpSp>
      <p:sp>
        <p:nvSpPr>
          <p:cNvPr id="13" name="12 Título"/>
          <p:cNvSpPr txBox="1">
            <a:spLocks noGrp="1"/>
          </p:cNvSpPr>
          <p:nvPr>
            <p:ph type="title"/>
          </p:nvPr>
        </p:nvSpPr>
        <p:spPr>
          <a:xfrm>
            <a:off x="1507067" y="2404534"/>
            <a:ext cx="7766937" cy="1646302"/>
          </a:xfrm>
          <a:prstGeom prst="rect">
            <a:avLst/>
          </a:prstGeom>
          <a:noFill/>
        </p:spPr>
        <p:txBody>
          <a:bodyPr anchor="b"/>
          <a:lstStyle>
            <a:lvl1pPr lvl="0" algn="r">
              <a:defRPr lang="es-ES" sz="5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14" name="13 Subtítulo"/>
          <p:cNvSpPr txBox="1">
            <a:spLocks noGrp="1"/>
          </p:cNvSpPr>
          <p:nvPr>
            <p:ph type="subTitle" idx="1"/>
          </p:nvPr>
        </p:nvSpPr>
        <p:spPr>
          <a:xfrm>
            <a:off x="1507067" y="4050833"/>
            <a:ext cx="7766937" cy="1096899"/>
          </a:xfrm>
          <a:prstGeom prst="rect">
            <a:avLst/>
          </a:prstGeom>
          <a:noFill/>
        </p:spPr>
        <p:txBody>
          <a:bodyPr anchor="t"/>
          <a:lstStyle>
            <a:lvl1pPr marL="0" lv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s-ES"/>
              <a:t>Haga clic para modificar el estilo de subtítulo del patrón</a:t>
            </a:r>
          </a:p>
        </p:txBody>
      </p:sp>
      <p:sp>
        <p:nvSpPr>
          <p:cNvPr id="15" name="14 Marcador de fecha"/>
          <p:cNvSpPr txBox="1"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6" name="15 Marcador de pie de página"/>
          <p:cNvSpPr txBox="1"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3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17" name="16 Marcador de número de diapositiva"/>
          <p:cNvSpPr txBox="1">
            <a:spLocks noGrp="1"/>
          </p:cNvSpPr>
          <p:nvPr>
            <p:ph type="sldNum" sz="quarter" idx="12"/>
          </p:nvPr>
        </p:nvSpPr>
        <p:spPr>
          <a:xfrm>
            <a:off x="8590664" y="6041362"/>
            <a:ext cx="683338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fld id="{8B38DBA3-52F9-4AF4-A6A4-FA4D7DB2F99C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 txBox="1"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3 Marcador de pie de página"/>
          <p:cNvSpPr txBox="1">
            <a:spLocks noGrp="1"/>
          </p:cNvSpPr>
          <p:nvPr>
            <p:ph type="ftr" sz="quarter" idx="11"/>
          </p:nvPr>
        </p:nvSpPr>
        <p:spPr>
          <a:xfrm>
            <a:off x="677334" y="6041362"/>
            <a:ext cx="6297613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4 Marcador de número de diapositiva"/>
          <p:cNvSpPr txBox="1">
            <a:spLocks noGrp="1"/>
          </p:cNvSpPr>
          <p:nvPr>
            <p:ph type="sldNum" sz="quarter" idx="12"/>
          </p:nvPr>
        </p:nvSpPr>
        <p:spPr>
          <a:xfrm>
            <a:off x="8590664" y="6041362"/>
            <a:ext cx="683338" cy="365125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fld id="{8B38DBA3-52F9-4AF4-A6A4-FA4D7DB2F99C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 Grupo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3" name="2 Conector recto"/>
            <p:cNvSpPr/>
            <p:nvPr/>
          </p:nvSpPr>
          <p:spPr>
            <a:xfrm>
              <a:off x="9371012" y="0"/>
              <a:ext cx="1219200" cy="6858000"/>
            </a:xfrm>
            <a:prstGeom prst="line">
              <a:avLst/>
            </a:prstGeom>
            <a:noFill/>
            <a:ln w="9525">
              <a:solidFill>
                <a:schemeClr val="bg1">
                  <a:lumMod val="75000"/>
                </a:schemeClr>
              </a:solidFill>
            </a:ln>
          </p:spPr>
          <p:txBody>
            <a:bodyPr/>
            <a:lstStyle>
              <a:lvl1pPr lvl="0">
                <a:defRPr/>
              </a:lvl1pPr>
            </a:lstStyle>
            <a:p>
              <a:endParaRPr/>
            </a:p>
          </p:txBody>
        </p:sp>
        <p:sp>
          <p:nvSpPr>
            <p:cNvPr id="4" name="3 Conector recto"/>
            <p:cNvSpPr/>
            <p:nvPr/>
          </p:nvSpPr>
          <p:spPr>
            <a:xfrm flipH="1">
              <a:off x="7425267" y="3681413"/>
              <a:ext cx="4763559" cy="3176587"/>
            </a:xfrm>
            <a:prstGeom prst="line">
              <a:avLst/>
            </a:prstGeom>
            <a:noFill/>
            <a:ln w="9525">
              <a:solidFill>
                <a:schemeClr val="bg1">
                  <a:lumMod val="85000"/>
                </a:schemeClr>
              </a:solidFill>
            </a:ln>
          </p:spPr>
          <p:txBody>
            <a:bodyPr/>
            <a:lstStyle>
              <a:lvl1pPr lvl="0">
                <a:defRPr/>
              </a:lvl1pPr>
            </a:lstStyle>
            <a:p>
              <a:endParaRPr/>
            </a:p>
          </p:txBody>
        </p:sp>
        <p:sp>
          <p:nvSpPr>
            <p:cNvPr id="5" name="4 Forma libre"/>
            <p:cNvSpPr/>
            <p:nvPr/>
          </p:nvSpPr>
          <p:spPr>
            <a:xfrm>
              <a:off x="9181476" y="-8467"/>
              <a:ext cx="3007350" cy="6866467"/>
            </a:xfrm>
            <a:custGeom>
              <a:avLst/>
              <a:gdLst/>
              <a:ahLst/>
              <a:cxnLst/>
              <a:rect l="0" t="0" r="0" b="0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txBody>
            <a:bodyPr/>
            <a:lstStyle>
              <a:lvl1pPr lvl="0">
                <a:defRPr/>
              </a:lvl1pPr>
            </a:lstStyle>
            <a:p>
              <a:endParaRPr/>
            </a:p>
          </p:txBody>
        </p:sp>
        <p:sp>
          <p:nvSpPr>
            <p:cNvPr id="6" name="5 Forma libre"/>
            <p:cNvSpPr/>
            <p:nvPr/>
          </p:nvSpPr>
          <p:spPr>
            <a:xfrm>
              <a:off x="9603442" y="-8467"/>
              <a:ext cx="2588560" cy="6866467"/>
            </a:xfrm>
            <a:custGeom>
              <a:avLst/>
              <a:gdLst/>
              <a:ahLst/>
              <a:cxnLst/>
              <a:rect l="0" t="0" r="0" b="0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  <p:txBody>
            <a:bodyPr/>
            <a:lstStyle>
              <a:lvl1pPr lvl="0">
                <a:defRPr/>
              </a:lvl1pPr>
            </a:lstStyle>
            <a:p>
              <a:endParaRPr/>
            </a:p>
          </p:txBody>
        </p:sp>
        <p:sp>
          <p:nvSpPr>
            <p:cNvPr id="7" name="6 Triángulo isósceles"/>
            <p:cNvSpPr/>
            <p:nvPr/>
          </p:nvSpPr>
          <p:spPr>
            <a:xfrm>
              <a:off x="8932334" y="3048000"/>
              <a:ext cx="3259666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</p:spPr>
          <p:txBody>
            <a:bodyPr/>
            <a:lstStyle>
              <a:lvl1pPr lvl="0">
                <a:defRPr/>
              </a:lvl1pPr>
            </a:lstStyle>
            <a:p>
              <a:endParaRPr/>
            </a:p>
          </p:txBody>
        </p:sp>
        <p:sp>
          <p:nvSpPr>
            <p:cNvPr id="8" name="7 Forma libre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0" t="0" r="0" b="0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</p:spPr>
          <p:txBody>
            <a:bodyPr/>
            <a:lstStyle>
              <a:lvl1pPr lvl="0">
                <a:defRPr/>
              </a:lvl1pPr>
            </a:lstStyle>
            <a:p>
              <a:endParaRPr/>
            </a:p>
          </p:txBody>
        </p:sp>
        <p:sp>
          <p:nvSpPr>
            <p:cNvPr id="9" name="8 Forma libre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0" t="0" r="0" b="0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  <p:txBody>
            <a:bodyPr/>
            <a:lstStyle>
              <a:lvl1pPr lvl="0">
                <a:defRPr/>
              </a:lvl1pPr>
            </a:lstStyle>
            <a:p>
              <a:endParaRPr/>
            </a:p>
          </p:txBody>
        </p:sp>
        <p:sp>
          <p:nvSpPr>
            <p:cNvPr id="10" name="9 Forma libre"/>
            <p:cNvSpPr/>
            <p:nvPr/>
          </p:nvSpPr>
          <p:spPr>
            <a:xfrm>
              <a:off x="10939000" y="-8467"/>
              <a:ext cx="1249824" cy="6866467"/>
            </a:xfrm>
            <a:custGeom>
              <a:avLst/>
              <a:gdLst/>
              <a:ahLst/>
              <a:cxnLst/>
              <a:rect l="0" t="0" r="0" b="0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</p:spPr>
          <p:txBody>
            <a:bodyPr/>
            <a:lstStyle>
              <a:lvl1pPr lvl="0">
                <a:defRPr/>
              </a:lvl1pPr>
            </a:lstStyle>
            <a:p>
              <a:endParaRPr/>
            </a:p>
          </p:txBody>
        </p:sp>
        <p:sp>
          <p:nvSpPr>
            <p:cNvPr id="11" name="10 Triángulo isósceles"/>
            <p:cNvSpPr/>
            <p:nvPr/>
          </p:nvSpPr>
          <p:spPr>
            <a:xfrm>
              <a:off x="10371666" y="3589867"/>
              <a:ext cx="1817160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/>
            <a:lstStyle>
              <a:lvl1pPr lvl="0">
                <a:defRPr/>
              </a:lvl1pPr>
            </a:lstStyle>
            <a:p>
              <a:endParaRPr/>
            </a:p>
          </p:txBody>
        </p:sp>
        <p:sp>
          <p:nvSpPr>
            <p:cNvPr id="12" name="11 Triángulo isósceles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</p:spPr>
          <p:txBody>
            <a:bodyPr/>
            <a:lstStyle>
              <a:lvl1pPr lvl="0">
                <a:defRPr/>
              </a:lvl1pPr>
            </a:lstStyle>
            <a:p>
              <a:endParaRPr/>
            </a:p>
          </p:txBody>
        </p:sp>
      </p:grpSp>
      <p:sp>
        <p:nvSpPr>
          <p:cNvPr id="13" name="12 Marcador de título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</p:spPr>
        <p:txBody>
          <a:bodyPr lIns="91440" tIns="45720" rIns="91440" bIns="45720" anchor="t"/>
          <a:lstStyle>
            <a:lvl1pPr lvl="0"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14" name="13 Marcador de texto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lvl="0">
              <a:defRPr/>
            </a:lvl1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5" name="14 Marcador de fecha"/>
          <p:cNvSpPr txBox="1"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</p:spPr>
        <p:txBody>
          <a:bodyPr lIns="91440" tIns="45720" rIns="91440" bIns="45720" anchor="ctr"/>
          <a:lstStyle>
            <a:lvl1pPr lvl="0"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6" name="15 Marcador de pie de página"/>
          <p:cNvSpPr txBox="1"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3" cy="365125"/>
          </a:xfrm>
          <a:prstGeom prst="rect">
            <a:avLst/>
          </a:prstGeom>
          <a:noFill/>
        </p:spPr>
        <p:txBody>
          <a:bodyPr lIns="91440" tIns="45720" rIns="91440" bIns="45720" anchor="ctr"/>
          <a:lstStyle>
            <a:lvl1pPr lvl="0"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7" name="16 Marcador de número de diapositiva"/>
          <p:cNvSpPr txBox="1">
            <a:spLocks noGrp="1"/>
          </p:cNvSpPr>
          <p:nvPr>
            <p:ph type="sldNum" sz="quarter" idx="4"/>
          </p:nvPr>
        </p:nvSpPr>
        <p:spPr>
          <a:xfrm>
            <a:off x="8590664" y="6041362"/>
            <a:ext cx="683338" cy="365125"/>
          </a:xfrm>
          <a:prstGeom prst="rect">
            <a:avLst/>
          </a:prstGeom>
          <a:noFill/>
        </p:spPr>
        <p:txBody>
          <a:bodyPr lIns="91440" tIns="45720" rIns="91440" bIns="45720" anchor="ctr"/>
          <a:lstStyle>
            <a:lvl1pPr lvl="0" algn="r">
              <a:defRPr sz="900">
                <a:solidFill>
                  <a:schemeClr val="accent1"/>
                </a:solidFill>
              </a:defRPr>
            </a:lvl1pPr>
          </a:lstStyle>
          <a:p>
            <a:fld id="{8B38DBA3-52F9-4AF4-A6A4-FA4D7DB2F99C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xStyles>
    <p:titleStyle>
      <a:lvl1pPr lvl="0" algn="l">
        <a:buNone/>
        <a:defRPr sz="3600">
          <a:solidFill>
            <a:schemeClr val="accent1"/>
          </a:solidFill>
          <a:latin typeface="Trebuchet MS"/>
        </a:defRPr>
      </a:lvl1pPr>
      <a:lvl2pPr lvl="0">
        <a:defRPr>
          <a:solidFill>
            <a:schemeClr val="tx2"/>
          </a:solidFill>
        </a:defRPr>
      </a:lvl2pPr>
      <a:lvl3pPr lvl="0">
        <a:defRPr>
          <a:solidFill>
            <a:schemeClr val="tx2"/>
          </a:solidFill>
        </a:defRPr>
      </a:lvl3pPr>
      <a:lvl4pPr lvl="0">
        <a:defRPr>
          <a:solidFill>
            <a:schemeClr val="tx2"/>
          </a:solidFill>
        </a:defRPr>
      </a:lvl4pPr>
      <a:lvl5pPr lvl="0">
        <a:defRPr>
          <a:solidFill>
            <a:schemeClr val="tx2"/>
          </a:solidFill>
        </a:defRPr>
      </a:lvl5pPr>
      <a:lvl6pPr lvl="0">
        <a:defRPr>
          <a:solidFill>
            <a:schemeClr val="tx2"/>
          </a:solidFill>
        </a:defRPr>
      </a:lvl6pPr>
      <a:lvl7pPr lvl="0">
        <a:defRPr>
          <a:solidFill>
            <a:schemeClr val="tx2"/>
          </a:solidFill>
        </a:defRPr>
      </a:lvl7pPr>
      <a:lvl8pPr lvl="0">
        <a:defRPr>
          <a:solidFill>
            <a:schemeClr val="tx2"/>
          </a:solidFill>
        </a:defRPr>
      </a:lvl8pPr>
      <a:lvl9pPr lvl="0">
        <a:defRPr>
          <a:solidFill>
            <a:schemeClr val="tx2"/>
          </a:solidFill>
        </a:defRPr>
      </a:lvl9pPr>
    </p:titleStyle>
    <p:bodyStyle>
      <a:lvl1pPr marL="342900" lvl="0" indent="-342900" algn="l">
        <a:spcBef>
          <a:spcPts val="1000"/>
        </a:spcBef>
        <a:buClr>
          <a:schemeClr val="accent1"/>
        </a:buClr>
        <a:buSzPct val="80000"/>
        <a:buFont typeface="Wingdings 3"/>
        <a:buChar char=""/>
        <a:defRPr sz="1800">
          <a:solidFill>
            <a:schemeClr val="tx1">
              <a:lumMod val="75000"/>
              <a:lumOff val="25000"/>
            </a:schemeClr>
          </a:solidFill>
          <a:latin typeface="Trebuchet MS"/>
        </a:defRPr>
      </a:lvl1pPr>
      <a:lvl2pPr marL="742950" lvl="0" indent="-285750" algn="l">
        <a:spcBef>
          <a:spcPts val="1000"/>
        </a:spcBef>
        <a:buClr>
          <a:schemeClr val="accent1"/>
        </a:buClr>
        <a:buSzPct val="80000"/>
        <a:buFont typeface="Wingdings 3"/>
        <a:buChar char=""/>
        <a:defRPr sz="1600">
          <a:solidFill>
            <a:schemeClr val="tx1">
              <a:lumMod val="75000"/>
              <a:lumOff val="25000"/>
            </a:schemeClr>
          </a:solidFill>
          <a:latin typeface="Trebuchet MS"/>
        </a:defRPr>
      </a:lvl2pPr>
      <a:lvl3pPr marL="1143000" lvl="0" indent="-228600" algn="l">
        <a:spcBef>
          <a:spcPts val="1000"/>
        </a:spcBef>
        <a:buClr>
          <a:schemeClr val="accent1"/>
        </a:buClr>
        <a:buSzPct val="80000"/>
        <a:buFont typeface="Wingdings 3"/>
        <a:buChar char=""/>
        <a:defRPr sz="1400">
          <a:solidFill>
            <a:schemeClr val="tx1">
              <a:lumMod val="75000"/>
              <a:lumOff val="25000"/>
            </a:schemeClr>
          </a:solidFill>
          <a:latin typeface="Trebuchet MS"/>
        </a:defRPr>
      </a:lvl3pPr>
      <a:lvl4pPr marL="1600200" lvl="0" indent="-228600" algn="l">
        <a:spcBef>
          <a:spcPts val="1000"/>
        </a:spcBef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Trebuchet MS"/>
        </a:defRPr>
      </a:lvl4pPr>
      <a:lvl5pPr marL="2057400" lvl="0" indent="-228600" algn="l">
        <a:spcBef>
          <a:spcPts val="1000"/>
        </a:spcBef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Trebuchet MS"/>
        </a:defRPr>
      </a:lvl5pPr>
      <a:lvl6pPr marL="2514600" lvl="0" indent="-228600" algn="l">
        <a:spcBef>
          <a:spcPts val="1000"/>
        </a:spcBef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Trebuchet MS"/>
        </a:defRPr>
      </a:lvl6pPr>
      <a:lvl7pPr marL="2971800" lvl="0" indent="-228600" algn="l">
        <a:spcBef>
          <a:spcPts val="1000"/>
        </a:spcBef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Trebuchet MS"/>
        </a:defRPr>
      </a:lvl7pPr>
      <a:lvl8pPr marL="3429000" lvl="0" indent="-228600" algn="l">
        <a:spcBef>
          <a:spcPts val="1000"/>
        </a:spcBef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Trebuchet MS"/>
        </a:defRPr>
      </a:lvl8pPr>
      <a:lvl9pPr marL="3886200" lvl="0" indent="-228600" algn="l">
        <a:spcBef>
          <a:spcPts val="1000"/>
        </a:spcBef>
        <a:buClr>
          <a:schemeClr val="accent1"/>
        </a:buClr>
        <a:buSzPct val="80000"/>
        <a:buFont typeface="Wingdings 3"/>
        <a:buChar char=""/>
        <a:defRPr sz="1200">
          <a:solidFill>
            <a:schemeClr val="tx1">
              <a:lumMod val="75000"/>
              <a:lumOff val="25000"/>
            </a:schemeClr>
          </a:solidFill>
          <a:latin typeface="Trebuchet MS"/>
        </a:defRPr>
      </a:lvl9pPr>
    </p:bodyStyle>
    <p:otherStyle>
      <a:lvl1pPr marL="0" lvl="0" algn="l">
        <a:defRPr sz="1800">
          <a:solidFill>
            <a:schemeClr val="tx1"/>
          </a:solidFill>
          <a:latin typeface="Trebuchet MS"/>
        </a:defRPr>
      </a:lvl1pPr>
      <a:lvl2pPr marL="457200" lvl="0" algn="l">
        <a:defRPr sz="1800">
          <a:solidFill>
            <a:schemeClr val="tx1"/>
          </a:solidFill>
          <a:latin typeface="Trebuchet MS"/>
        </a:defRPr>
      </a:lvl2pPr>
      <a:lvl3pPr marL="914400" lvl="0" algn="l">
        <a:defRPr sz="1800">
          <a:solidFill>
            <a:schemeClr val="tx1"/>
          </a:solidFill>
          <a:latin typeface="Trebuchet MS"/>
        </a:defRPr>
      </a:lvl3pPr>
      <a:lvl4pPr marL="1371600" lvl="0" algn="l">
        <a:defRPr sz="1800">
          <a:solidFill>
            <a:schemeClr val="tx1"/>
          </a:solidFill>
          <a:latin typeface="Trebuchet MS"/>
        </a:defRPr>
      </a:lvl4pPr>
      <a:lvl5pPr marL="1828800" lvl="0" algn="l">
        <a:defRPr sz="1800">
          <a:solidFill>
            <a:schemeClr val="tx1"/>
          </a:solidFill>
          <a:latin typeface="Trebuchet MS"/>
        </a:defRPr>
      </a:lvl5pPr>
      <a:lvl6pPr marL="2286000" lvl="0" algn="l">
        <a:defRPr sz="1800">
          <a:solidFill>
            <a:schemeClr val="tx1"/>
          </a:solidFill>
          <a:latin typeface="Trebuchet MS"/>
        </a:defRPr>
      </a:lvl6pPr>
      <a:lvl7pPr marL="2743200" lvl="0" algn="l">
        <a:defRPr sz="1800">
          <a:solidFill>
            <a:schemeClr val="tx1"/>
          </a:solidFill>
          <a:latin typeface="Trebuchet MS"/>
        </a:defRPr>
      </a:lvl7pPr>
      <a:lvl8pPr marL="3200400" lvl="0" algn="l">
        <a:defRPr sz="1800">
          <a:solidFill>
            <a:schemeClr val="tx1"/>
          </a:solidFill>
          <a:latin typeface="Trebuchet MS"/>
        </a:defRPr>
      </a:lvl8pPr>
      <a:lvl9pPr marL="3657600" lvl="0" algn="l">
        <a:defRPr sz="1800">
          <a:solidFill>
            <a:schemeClr val="tx1"/>
          </a:solidFill>
          <a:latin typeface="Trebuchet M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ctrTitle"/>
          </p:nvPr>
        </p:nvSpPr>
        <p:spPr>
          <a:xfrm>
            <a:off x="1507067" y="2404534"/>
            <a:ext cx="7766937" cy="1646302"/>
          </a:xfrm>
          <a:prstGeom prst="rect">
            <a:avLst/>
          </a:prstGeom>
          <a:noFill/>
        </p:spPr>
        <p:txBody>
          <a:bodyPr/>
          <a:lstStyle>
            <a:lvl1pPr lvl="0">
              <a:defRPr lang="es-ES" sz="5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s-CL" dirty="0"/>
              <a:t>ANSIEDAD					</a:t>
            </a:r>
          </a:p>
        </p:txBody>
      </p:sp>
      <p:sp>
        <p:nvSpPr>
          <p:cNvPr id="3" name="2 Subtítulo"/>
          <p:cNvSpPr txBox="1">
            <a:spLocks noGrp="1"/>
          </p:cNvSpPr>
          <p:nvPr>
            <p:ph type="subTitle" idx="1"/>
          </p:nvPr>
        </p:nvSpPr>
        <p:spPr>
          <a:xfrm>
            <a:off x="1507067" y="4050833"/>
            <a:ext cx="7766937" cy="1096899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C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es-C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abian</a:t>
            </a:r>
            <a:r>
              <a:rPr lang="es-C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CL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Guenante</a:t>
            </a:r>
            <a:r>
              <a:rPr lang="es-C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-54187" y="325120"/>
            <a:ext cx="9144001" cy="61896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CL"/>
              <a:t>							ANSIEDAD</a:t>
            </a:r>
          </a:p>
        </p:txBody>
      </p:sp>
      <p:sp>
        <p:nvSpPr>
          <p:cNvPr id="3" name="2 Marcador de texto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CL"/>
              <a:t>La ansiedad forma parte de la condición humana y sirve para afrontar situaciones de peligro o riesgo. Sin embargo, cuando es demasiado intensa, se convierte en una fuente de sufrimiento que es necesario controlar.</a:t>
            </a:r>
          </a:p>
        </p:txBody>
      </p:sp>
      <p:pic>
        <p:nvPicPr>
          <p:cNvPr id="4" name="3 Imagen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200150" y="3228974"/>
            <a:ext cx="7181850" cy="25527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CL"/>
              <a:t>			¿QUE ES LA ANSIEDAD ?	</a:t>
            </a:r>
            <a:r>
              <a:t/>
            </a:r>
            <a:br/>
            <a:endParaRPr/>
          </a:p>
        </p:txBody>
      </p:sp>
      <p:sp>
        <p:nvSpPr>
          <p:cNvPr id="3" name="2 Marcador de texto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CL"/>
              <a:t>La ansiedad es una sensación o un estado emocional normal ante determinadas situaciones y constituye una respuesta habitual a diferentes situaciones cotidianas estresantes. Por lo tanto, cierto grado de ansiedad es incluso deseable para el manejo normal de las exigencias del día a día. Únicamente cuando sobrepasa cierta intensidad o supera la capacidad adaptativa de la persona es cuando la ansiedad se convierte en patológica, provocando un malestar significativo, con síntomas físicos, psicológicos y conductuales, la mayoría de las veces muy inespecíficos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CL" b="1"/>
              <a:t>Epidemiología</a:t>
            </a:r>
            <a:r>
              <a:t/>
            </a:r>
            <a:br/>
            <a:endParaRPr/>
          </a:p>
        </p:txBody>
      </p:sp>
      <p:sp>
        <p:nvSpPr>
          <p:cNvPr id="3" name="2 Marcador de texto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CL"/>
              <a:t>El </a:t>
            </a:r>
            <a:r>
              <a:rPr lang="es-CL" b="1"/>
              <a:t>trastorno de ansiedad generalizada</a:t>
            </a:r>
            <a:r>
              <a:rPr lang="es-CL"/>
              <a:t> es uno de los trastornos psiquiátricos más comunes; es más frecuente en mujeres y está relacionado con el estrés ambiental crónico. En personas de mayor edad existe una mayor prevalencia de ansiedad grave. Hay una asociación con el ámbito social, y existe una mayor incidencia sobre la población con bajos niveles socioeconómicos</a:t>
            </a:r>
          </a:p>
        </p:txBody>
      </p:sp>
      <p:pic>
        <p:nvPicPr>
          <p:cNvPr id="4" name="3 Imagen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981200" y="3857624"/>
            <a:ext cx="5543550" cy="24139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</p:spPr>
        <p:txBody>
          <a:bodyPr>
            <a:normAutofit fontScale="90000"/>
          </a:bodyPr>
          <a:lstStyle>
            <a:lvl1pPr lvl="0">
              <a:defRPr/>
            </a:lvl1pPr>
          </a:lstStyle>
          <a:p>
            <a:pPr lvl="0"/>
            <a:r>
              <a:rPr lang="es-CL"/>
              <a:t>			¿</a:t>
            </a:r>
            <a:r>
              <a:rPr lang="es-CL" sz="5400"/>
              <a:t>Causas de la ansiedad?</a:t>
            </a:r>
          </a:p>
        </p:txBody>
      </p:sp>
      <p:sp>
        <p:nvSpPr>
          <p:cNvPr id="3" name="2 Marcador de texto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CL"/>
              <a:t>Más que una causa, existen, por un lado, una serie de factores que predisponen a este trastorno y uno o varios que lo precipitan, es decir, que actúan como el desencadenante del trastorno en una persona predispuesta.</a:t>
            </a:r>
          </a:p>
        </p:txBody>
      </p:sp>
      <p:pic>
        <p:nvPicPr>
          <p:cNvPr id="4" name="3 Imagen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864895" y="3465095"/>
            <a:ext cx="6063916" cy="28064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CL" sz="4400" b="1" i="1"/>
              <a:t>Los factores que predisponen</a:t>
            </a:r>
          </a:p>
        </p:txBody>
      </p:sp>
      <p:sp>
        <p:nvSpPr>
          <p:cNvPr id="3" name="2 Marcador de texto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CL"/>
              <a:t>Factores hereditarios</a:t>
            </a:r>
          </a:p>
          <a:p>
            <a:pPr lvl="0"/>
            <a:r>
              <a:rPr lang="es-CL"/>
              <a:t>Enfermedades físicas que den lugar a trastornos neuroquímicos, como el hipertiroidismo.</a:t>
            </a:r>
          </a:p>
          <a:p>
            <a:pPr lvl="0"/>
            <a:r>
              <a:rPr lang="es-CL"/>
              <a:t>Experiencias personales que han impedido desarrollar mecanismos adecuados para afrontar el estrés.</a:t>
            </a:r>
          </a:p>
          <a:p>
            <a:pPr lvl="0"/>
            <a:r>
              <a:rPr lang="es-CL"/>
              <a:t>Patrones de pensamiento inadecuados, como metas poco realistas, o valores o imperativos contraproducentes aprendidos de otras personas importantes, como pueden ser los padres.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CL" sz="4800" b="1" i="1"/>
              <a:t>Los factores precipitantes</a:t>
            </a:r>
          </a:p>
        </p:txBody>
      </p:sp>
      <p:sp>
        <p:nvSpPr>
          <p:cNvPr id="3" name="2 Marcador de texto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</p:spPr>
        <p:txBody>
          <a:bodyPr>
            <a:normAutofit lnSpcReduction="10000"/>
          </a:bodyPr>
          <a:lstStyle>
            <a:lvl1pPr lvl="0">
              <a:defRPr/>
            </a:lvl1pPr>
          </a:lstStyle>
          <a:p>
            <a:pPr lvl="0"/>
            <a:r>
              <a:rPr lang="es-CL" b="1" i="1"/>
              <a:t>1. Aumento de las demandas</a:t>
            </a:r>
            <a:r>
              <a:rPr lang="es-CL"/>
              <a:t>, tanto internas como externas. Así, una persona puede tener grandes expectativas o alta auto-exigencia en algo, o bien puede darse un aumento de las responsabilidades en su vida. Esto puede hacer que se sienta más preocupada por la posibilidad de fracasar.</a:t>
            </a:r>
          </a:p>
          <a:p>
            <a:pPr lvl="0"/>
            <a:r>
              <a:rPr lang="es-CL" b="1" i="1"/>
              <a:t>2. Acontecimientos estresantes que hacen disminuir la confianza</a:t>
            </a:r>
            <a:r>
              <a:rPr lang="es-CL"/>
              <a:t>. Por ejemplo, una persona es despedida de su trabajo y rechazada para varios puestos a los que intenta optar después</a:t>
            </a:r>
          </a:p>
          <a:p>
            <a:pPr lvl="0"/>
            <a:r>
              <a:rPr lang="es-CL" b="1" i="1"/>
              <a:t>. Aumento de las amenazas.</a:t>
            </a:r>
            <a:r>
              <a:rPr lang="es-CL"/>
              <a:t> Es decir, la vida de una persona puede cambiar a una situación que plantea una seria amenaza. Por ejemplo, la llegada de un nuevo jefe cuyo comportamiento es hostil y abusivo</a:t>
            </a:r>
          </a:p>
          <a:p>
            <a:pPr lvl="0"/>
            <a:r>
              <a:rPr lang="es-CL" b="1" i="1"/>
              <a:t>4. Una situación estresante que afecta a alguna vulnerabilidad individual.</a:t>
            </a:r>
            <a:r>
              <a:rPr lang="es-CL"/>
              <a:t> Por ejemplo, cuando una persona independiente y autónoma se ve obligada a rendir cuentas de todo lo que hace.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CL"/>
              <a:t>							</a:t>
            </a:r>
            <a:r>
              <a:rPr lang="es-CL" sz="5400"/>
              <a:t>S</a:t>
            </a:r>
            <a:r>
              <a:rPr lang="es-CL" sz="5400" u="sng"/>
              <a:t>intomas </a:t>
            </a:r>
          </a:p>
        </p:txBody>
      </p:sp>
      <p:sp>
        <p:nvSpPr>
          <p:cNvPr id="3" name="2 Marcador de texto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es-CL"/>
              <a:t>El síntoma principal es la incapacidad para relajarse. La persona se siente tensa, asustada, se sobresalta por cualquier cosa, se siente inestable y débil. Puede sentir síntomas físicos de ansiedad, como manos sudorosas, palpitaciones, sensación de falta de aire, deseo urgente de orinar, náuseas, diarrea, o sensación de mareo o de estar a punto de desmayarse (aunque solo un 3,4% llega a desmayarse realmente).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3" name="2 Marcador de texto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pic>
        <p:nvPicPr>
          <p:cNvPr id="4" name="3 Imagen"/>
          <p:cNvPicPr/>
          <p:nvPr/>
        </p:nvPicPr>
        <p:blipFill>
          <a:blip r:embed="rId2"/>
          <a:srcRect/>
          <a:stretch>
            <a:fillRect/>
          </a:stretch>
        </p:blipFill>
        <p:spPr>
          <a:xfrm rot="180000">
            <a:off x="517058" y="786474"/>
            <a:ext cx="7368169" cy="47336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340</Words>
  <Application>Microsoft Office PowerPoint</Application>
  <PresentationFormat>Personalizado</PresentationFormat>
  <Paragraphs>22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Faceta</vt:lpstr>
      <vt:lpstr>ANSIEDAD     </vt:lpstr>
      <vt:lpstr>       ANSIEDAD</vt:lpstr>
      <vt:lpstr>   ¿QUE ES LA ANSIEDAD ?  </vt:lpstr>
      <vt:lpstr>Epidemiología </vt:lpstr>
      <vt:lpstr>   ¿Causas de la ansiedad?</vt:lpstr>
      <vt:lpstr>Los factores que predisponen</vt:lpstr>
      <vt:lpstr>Los factores precipitantes</vt:lpstr>
      <vt:lpstr>       Sintomas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ANSIEDAD     </dc:title>
  <dc:creator>Alumnos 2</dc:creator>
  <cp:lastModifiedBy>Alumnos 2</cp:lastModifiedBy>
  <cp:revision>1</cp:revision>
  <dcterms:modified xsi:type="dcterms:W3CDTF">2015-10-19T18:46:12Z</dcterms:modified>
</cp:coreProperties>
</file>